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2735585"/>
          </a:xfrm>
        </p:spPr>
        <p:txBody>
          <a:bodyPr/>
          <a:lstStyle/>
          <a:p>
            <a:pPr>
              <a:defRPr/>
            </a:pPr>
            <a:r>
              <a:rPr lang="ru-RU" altLang="ru-RU" sz="6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Хлебобулочные</a:t>
            </a:r>
            <a:br>
              <a:rPr lang="ru-RU" altLang="ru-RU" sz="6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altLang="ru-RU" sz="6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изделия</a:t>
            </a:r>
            <a:endParaRPr lang="ru-RU" altLang="ru-RU" sz="6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D5704-6D2C-4190-AFAA-384F18A7FD2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2052" name="Рисунок 1" descr="Конспект интегрированного занятия Хлеб - всему голова в подготовительной групп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531323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Потом вырастают вот такие колоски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0113" y="1982788"/>
            <a:ext cx="7416800" cy="43989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D554E-6900-4C30-B6D3-D524DE0FB8E8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Колоски собирают машины - комбайны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44C1F-D81D-4BE5-8D64-E6B54E250CF9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43180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003550"/>
            <a:ext cx="4170362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Отвозят зерно на мельницу</a:t>
            </a:r>
          </a:p>
        </p:txBody>
      </p:sp>
      <p:pic>
        <p:nvPicPr>
          <p:cNvPr id="4" name="Содержимое 3" descr="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650" y="1557338"/>
            <a:ext cx="7489825" cy="46085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43E7B-3AB7-429D-ACED-6AD997A376B1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Там зёрна перемелют в муку </a:t>
            </a:r>
          </a:p>
        </p:txBody>
      </p:sp>
      <p:pic>
        <p:nvPicPr>
          <p:cNvPr id="4" name="Содержимое 3" descr="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650" y="1989138"/>
            <a:ext cx="7561263" cy="43195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2CA18-A718-44CA-A3C4-6ECBCB7EF51C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40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 нужно взять для теста</a:t>
            </a:r>
          </a:p>
        </p:txBody>
      </p:sp>
      <p:pic>
        <p:nvPicPr>
          <p:cNvPr id="9" name="Содержимое 8" descr="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188" y="3933825"/>
            <a:ext cx="2879725" cy="20431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49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725" y="3789363"/>
            <a:ext cx="2016125" cy="23034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8125" y="6492875"/>
            <a:ext cx="2133600" cy="365125"/>
          </a:xfrm>
        </p:spPr>
        <p:txBody>
          <a:bodyPr/>
          <a:lstStyle/>
          <a:p>
            <a:pPr>
              <a:defRPr/>
            </a:pPr>
            <a:fld id="{6CE90785-27AF-40C3-A25F-8A82ABEE1435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1258888" y="3284538"/>
            <a:ext cx="138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accent2"/>
                </a:solidFill>
              </a:rPr>
              <a:t>Яйцо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5940425" y="328453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accent2"/>
                </a:solidFill>
              </a:rPr>
              <a:t>Дрожжи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1476375" y="609282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accent2"/>
                </a:solidFill>
              </a:rPr>
              <a:t>Вода</a:t>
            </a:r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5724525" y="6165850"/>
            <a:ext cx="131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accent2"/>
                </a:solidFill>
              </a:rPr>
              <a:t>Мука</a:t>
            </a: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127125"/>
            <a:ext cx="27368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125538"/>
            <a:ext cx="17272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Обязательно  берём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сахар</a:t>
            </a:r>
          </a:p>
        </p:txBody>
      </p:sp>
      <p:sp>
        <p:nvSpPr>
          <p:cNvPr id="14340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соль</a:t>
            </a:r>
          </a:p>
        </p:txBody>
      </p:sp>
      <p:pic>
        <p:nvPicPr>
          <p:cNvPr id="10" name="Содержимое 9" descr="6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48263" y="2349500"/>
            <a:ext cx="2667000" cy="3556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C0F28-4272-4AB7-A49B-86BCB3360E02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349500"/>
            <a:ext cx="30956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Тесто  готово</a:t>
            </a:r>
          </a:p>
        </p:txBody>
      </p:sp>
      <p:pic>
        <p:nvPicPr>
          <p:cNvPr id="9" name="Содержимое 8" descr="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713" y="1628775"/>
            <a:ext cx="5545137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0AC8F-4280-4F9E-81E7-950D823AE86F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9CC4704-E0B7-4E88-8B52-BC79E7E188B8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17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31913" y="3524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187450" y="404813"/>
            <a:ext cx="6337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Хлеб выпекают в пекарне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6408738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Хлеб готов</a:t>
            </a:r>
          </a:p>
        </p:txBody>
      </p:sp>
      <p:pic>
        <p:nvPicPr>
          <p:cNvPr id="8" name="Содержимое 7" descr="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288" y="1268413"/>
            <a:ext cx="4038600" cy="30289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CCF14-826D-46FB-9988-83C95846D50E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141663"/>
            <a:ext cx="4032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059113" y="404813"/>
            <a:ext cx="2520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Булочки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25538"/>
            <a:ext cx="152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125538"/>
            <a:ext cx="152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125538"/>
            <a:ext cx="152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125538"/>
            <a:ext cx="152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25538"/>
            <a:ext cx="152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125538"/>
            <a:ext cx="152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141663"/>
            <a:ext cx="152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141663"/>
            <a:ext cx="152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141663"/>
            <a:ext cx="152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141663"/>
            <a:ext cx="152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141663"/>
            <a:ext cx="152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3141663"/>
            <a:ext cx="152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ctrTitle"/>
          </p:nvPr>
        </p:nvSpPr>
        <p:spPr>
          <a:xfrm>
            <a:off x="207963" y="31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Профессии</a:t>
            </a: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268413"/>
            <a:ext cx="3743325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5867400" y="436562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chemeClr val="accent2"/>
                </a:solidFill>
              </a:rPr>
              <a:t>Строитель</a:t>
            </a: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268413"/>
            <a:ext cx="39608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1619250" y="4292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accent2"/>
                </a:solidFill>
              </a:rPr>
              <a:t>Продавец</a:t>
            </a: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5724525" y="630872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411413" y="188913"/>
            <a:ext cx="3816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Профессии</a:t>
            </a:r>
            <a:endParaRPr lang="ru-RU" sz="4400" b="1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3887788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619250" y="4437063"/>
            <a:ext cx="1482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accent2"/>
                </a:solidFill>
              </a:rPr>
              <a:t>Парикмахер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268413"/>
            <a:ext cx="3816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516688" y="44370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accent2"/>
                </a:solidFill>
              </a:rPr>
              <a:t>Врач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763713" y="188913"/>
            <a:ext cx="612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Профессии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3529012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692275" y="45085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accent2"/>
                </a:solidFill>
              </a:rPr>
              <a:t>Повар</a:t>
            </a:r>
          </a:p>
        </p:txBody>
      </p:sp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268413"/>
            <a:ext cx="374491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867400" y="4508500"/>
            <a:ext cx="158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accent2"/>
                </a:solidFill>
              </a:rPr>
              <a:t>Полицейский</a:t>
            </a:r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ctrTitle"/>
          </p:nvPr>
        </p:nvSpPr>
        <p:spPr>
          <a:xfrm>
            <a:off x="827088" y="0"/>
            <a:ext cx="7772400" cy="1125538"/>
          </a:xfrm>
        </p:spPr>
        <p:txBody>
          <a:bodyPr/>
          <a:lstStyle/>
          <a:p>
            <a:pPr>
              <a:defRPr/>
            </a:pPr>
            <a:r>
              <a:rPr lang="ru-RU" altLang="ru-RU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Профессии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187450" y="3500438"/>
            <a:ext cx="225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altLang="ru-RU">
              <a:solidFill>
                <a:schemeClr val="accent2"/>
              </a:solidFill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795963" y="3500438"/>
            <a:ext cx="2036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altLang="ru-RU">
              <a:solidFill>
                <a:schemeClr val="accent2"/>
              </a:solidFill>
            </a:endParaRPr>
          </a:p>
        </p:txBody>
      </p:sp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40322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1331913" y="436562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accent2"/>
                </a:solidFill>
              </a:rPr>
              <a:t>Пожарные</a:t>
            </a:r>
          </a:p>
        </p:txBody>
      </p:sp>
      <p:pic>
        <p:nvPicPr>
          <p:cNvPr id="410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412875"/>
            <a:ext cx="38163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5867400" y="4437063"/>
            <a:ext cx="1747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accent2"/>
                </a:solidFill>
              </a:rPr>
              <a:t>Пекарь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119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80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Откуда к нам</a:t>
            </a:r>
            <a:br>
              <a:rPr lang="ru-RU" altLang="ru-RU" sz="80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altLang="ru-RU" sz="80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хлеб</a:t>
            </a:r>
            <a:br>
              <a:rPr lang="ru-RU" altLang="ru-RU" sz="80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altLang="ru-RU" sz="80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пришёл?</a:t>
            </a:r>
            <a:br>
              <a:rPr lang="ru-RU" altLang="ru-RU" sz="80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altLang="ru-RU" sz="8000" b="1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20EFE-6059-42A9-B379-2B2933D94730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" name="Заголовок 5"/>
          <p:cNvSpPr>
            <a:spLocks/>
          </p:cNvSpPr>
          <p:nvPr/>
        </p:nvSpPr>
        <p:spPr bwMode="auto">
          <a:xfrm>
            <a:off x="395288" y="188913"/>
            <a:ext cx="822960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8800" b="1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72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Сначала трактор </a:t>
            </a:r>
            <a:br>
              <a:rPr lang="ru-RU" sz="40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пашет поле</a:t>
            </a: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468-84C8-4DF5-89C3-25915B27592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2642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301037" cy="1790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Зёрна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хлеба сажают 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землю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Содержимое 6" descr="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163" y="1600200"/>
            <a:ext cx="6035675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C4713-C159-44AA-B430-A710E3EC091F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8049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Сажают специальными машинами - сеялками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650" y="1916113"/>
            <a:ext cx="7704138" cy="44656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8D539-8491-45EA-9265-2B934B4FB9E5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83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Хлебобулочные изделия</vt:lpstr>
      <vt:lpstr>Профессии</vt:lpstr>
      <vt:lpstr>Слайд 3</vt:lpstr>
      <vt:lpstr>Слайд 4</vt:lpstr>
      <vt:lpstr>Профессии</vt:lpstr>
      <vt:lpstr>Откуда к нам хлеб пришёл? </vt:lpstr>
      <vt:lpstr>Сначала трактор  пашет поле </vt:lpstr>
      <vt:lpstr>Зёрна хлеба сажают в землю </vt:lpstr>
      <vt:lpstr>Сажают специальными машинами - сеялками </vt:lpstr>
      <vt:lpstr>Потом вырастают вот такие колоски </vt:lpstr>
      <vt:lpstr>Колоски собирают машины - комбайны </vt:lpstr>
      <vt:lpstr>Отвозят зерно на мельницу</vt:lpstr>
      <vt:lpstr>Там зёрна перемелют в муку </vt:lpstr>
      <vt:lpstr>Что нужно взять для теста</vt:lpstr>
      <vt:lpstr>Обязательно  берём</vt:lpstr>
      <vt:lpstr>Тесто  готово</vt:lpstr>
      <vt:lpstr>Слайд 17</vt:lpstr>
      <vt:lpstr>Хлеб готов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Хлебобулочные изделия</dc:title>
  <dc:creator>user</dc:creator>
  <cp:lastModifiedBy>user</cp:lastModifiedBy>
  <cp:revision>4</cp:revision>
  <dcterms:created xsi:type="dcterms:W3CDTF">2014-04-24T01:23:04Z</dcterms:created>
  <dcterms:modified xsi:type="dcterms:W3CDTF">2014-04-24T01:36:07Z</dcterms:modified>
</cp:coreProperties>
</file>